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71" d="100"/>
          <a:sy n="71" d="100"/>
        </p:scale>
        <p:origin x="180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16.11.2023</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16. November 2023</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16. November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16. November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16. November 2023</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16. November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16. November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16. November 2023</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16. November 2023</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16. November 2023</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16. November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16. November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16. November 2023</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16. November 2023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16. November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16. November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16. November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16. November 2023</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16. November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16. November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16. November 2023</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16. November 2023</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16. November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16. November 2023</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16. November 2023</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3787</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Lehrer</cp:lastModifiedBy>
  <cp:revision>438</cp:revision>
  <cp:lastPrinted>2017-11-03T12:15:33Z</cp:lastPrinted>
  <dcterms:created xsi:type="dcterms:W3CDTF">2004-08-18T22:53:42Z</dcterms:created>
  <dcterms:modified xsi:type="dcterms:W3CDTF">2023-11-16T13:13:11Z</dcterms:modified>
</cp:coreProperties>
</file>