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5" r:id="rId6"/>
    <p:sldId id="266" r:id="rId7"/>
    <p:sldId id="276" r:id="rId8"/>
    <p:sldId id="267" r:id="rId9"/>
    <p:sldId id="277" r:id="rId10"/>
    <p:sldId id="281" r:id="rId11"/>
    <p:sldId id="282" r:id="rId12"/>
    <p:sldId id="283" r:id="rId13"/>
    <p:sldId id="308" r:id="rId14"/>
    <p:sldId id="309" r:id="rId15"/>
    <p:sldId id="307" r:id="rId16"/>
    <p:sldId id="280" r:id="rId17"/>
    <p:sldId id="284" r:id="rId18"/>
    <p:sldId id="285" r:id="rId19"/>
    <p:sldId id="305" r:id="rId20"/>
    <p:sldId id="306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86" r:id="rId29"/>
    <p:sldId id="287" r:id="rId30"/>
    <p:sldId id="288" r:id="rId31"/>
    <p:sldId id="289" r:id="rId32"/>
    <p:sldId id="297" r:id="rId33"/>
    <p:sldId id="298" r:id="rId34"/>
    <p:sldId id="299" r:id="rId35"/>
    <p:sldId id="300" r:id="rId36"/>
    <p:sldId id="301" r:id="rId37"/>
    <p:sldId id="302" r:id="rId38"/>
    <p:sldId id="304" r:id="rId39"/>
    <p:sldId id="278" r:id="rId40"/>
    <p:sldId id="268" r:id="rId41"/>
    <p:sldId id="269" r:id="rId42"/>
    <p:sldId id="270" r:id="rId43"/>
    <p:sldId id="271" r:id="rId44"/>
    <p:sldId id="272" r:id="rId45"/>
    <p:sldId id="273" r:id="rId46"/>
    <p:sldId id="274" r:id="rId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62" y="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D58F0-4FEF-485B-8CCB-FA16E28DE5A8}" type="datetimeFigureOut">
              <a:rPr lang="de-DE" smtClean="0"/>
              <a:pPr/>
              <a:t>04.02.2015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212AA-BCBF-46F5-B4CD-E832CDDE14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616" y="29969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Die </a:t>
            </a:r>
            <a:br>
              <a:rPr lang="de-DE" dirty="0" smtClean="0"/>
            </a:br>
            <a:r>
              <a:rPr lang="de-DE" b="1" dirty="0" smtClean="0"/>
              <a:t>Burgbergschule Grebenstein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stellt sich vor: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75656" y="5517232"/>
            <a:ext cx="6400800" cy="175260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Stand: Februar 2015</a:t>
            </a:r>
            <a:endParaRPr lang="de-DE" sz="2000" dirty="0"/>
          </a:p>
        </p:txBody>
      </p:sp>
      <p:pic>
        <p:nvPicPr>
          <p:cNvPr id="1026" name="Bild 1" descr="BBS_Logo_CMYK (für Druckerei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2304256" cy="214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9787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4053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20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49638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Soziales Training: Wir hören einander zu. Wir sind freundlich zueinander</a:t>
            </a:r>
            <a:r>
              <a:rPr lang="de-DE" sz="1800" dirty="0" smtClean="0"/>
              <a:t>.</a:t>
            </a:r>
            <a:br>
              <a:rPr lang="de-DE" sz="1800" dirty="0" smtClean="0"/>
            </a:br>
            <a:r>
              <a:rPr lang="de-DE" sz="1800" dirty="0" smtClean="0"/>
              <a:t>Frau Heide – Schulsozialarbeiterin an der BBS</a:t>
            </a:r>
            <a:endParaRPr lang="de-DE" sz="1800" dirty="0"/>
          </a:p>
        </p:txBody>
      </p:sp>
      <p:pic>
        <p:nvPicPr>
          <p:cNvPr id="4" name="Bild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29" r="5729"/>
          <a:stretch>
            <a:fillRect/>
          </a:stretch>
        </p:blipFill>
        <p:spPr>
          <a:xfrm>
            <a:off x="1826624" y="1803703"/>
            <a:ext cx="5490751" cy="4118956"/>
          </a:xfrm>
        </p:spPr>
      </p:pic>
    </p:spTree>
    <p:extLst>
      <p:ext uri="{BB962C8B-B14F-4D97-AF65-F5344CB8AC3E}">
        <p14:creationId xmlns:p14="http://schemas.microsoft.com/office/powerpoint/2010/main" xmlns="" val="2515461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Verkehrssicherheitstraining: ADACUS</a:t>
            </a:r>
            <a:endParaRPr lang="de-DE" sz="1800" dirty="0"/>
          </a:p>
        </p:txBody>
      </p:sp>
      <p:pic>
        <p:nvPicPr>
          <p:cNvPr id="4" name="Bild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826722" y="1803703"/>
            <a:ext cx="5490556" cy="4118956"/>
          </a:xfrm>
        </p:spPr>
      </p:pic>
    </p:spTree>
    <p:extLst>
      <p:ext uri="{BB962C8B-B14F-4D97-AF65-F5344CB8AC3E}">
        <p14:creationId xmlns:p14="http://schemas.microsoft.com/office/powerpoint/2010/main" xmlns="" val="2084933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Frau </a:t>
            </a:r>
            <a:r>
              <a:rPr lang="de-DE" sz="1800" dirty="0" err="1" smtClean="0"/>
              <a:t>Sinning</a:t>
            </a:r>
            <a:r>
              <a:rPr lang="de-DE" sz="1800" dirty="0" smtClean="0"/>
              <a:t> in Aktion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437610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Viel gemeinsam unterwegs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55679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5661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xmlns="" val="410936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3291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Unterwegs in der Welt des Geldes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6188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Wir alle gehören dazu</a:t>
            </a:r>
            <a:r>
              <a:rPr lang="de-DE" dirty="0" smtClean="0"/>
              <a:t>: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467544" y="1124744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 smtClean="0"/>
              <a:t> zur Zeit 209 Schülerinnen und Schüler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Schulleitungsteam: Fr. Wieland und Fr. Salamon-Klose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Zudem 8 Lehrerinnen und 1 Lehrer sowie 1 Referendarin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1 Schulsozialarbeiterin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1 Förderschullehrer im Rahmen der Inklusion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Mitarbeiterinnen der Beratungs- und Förderungszentren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Fr. Langer im Sekretariat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3 Hausmeister/innen und 3 Reinigungskräfte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r>
              <a:rPr lang="de-DE" dirty="0" smtClean="0"/>
              <a:t>1 </a:t>
            </a:r>
            <a:r>
              <a:rPr lang="de-DE" dirty="0" err="1" smtClean="0"/>
              <a:t>Fsjler</a:t>
            </a:r>
            <a:r>
              <a:rPr lang="de-DE" dirty="0" smtClean="0"/>
              <a:t> und verschiedene Praktikantinnen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Die Mitarbeiterinnen der ASB-Betreuung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Septembermorgen: Im Nebel ruhet noch die Welt, noch träumen Wald und Wiesen…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0396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0651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3015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46906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Gemeinsam kochen und backen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50079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87331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74770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Gäste einladen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1912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Erzählen und zuhören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55679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72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beobachten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41409" y="1951079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9504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Und wir sind ja nicht allein Teil der BBS: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Elternvertretung</a:t>
            </a:r>
          </a:p>
          <a:p>
            <a:r>
              <a:rPr lang="de-DE" dirty="0" smtClean="0"/>
              <a:t>Schulkonferenzteilnehmer</a:t>
            </a:r>
          </a:p>
          <a:p>
            <a:r>
              <a:rPr lang="de-DE" dirty="0" smtClean="0"/>
              <a:t>Förderverein</a:t>
            </a:r>
          </a:p>
          <a:p>
            <a:r>
              <a:rPr lang="de-DE" dirty="0" smtClean="0"/>
              <a:t>Freiwillige Helfer und Unterstützer</a:t>
            </a:r>
          </a:p>
          <a:p>
            <a:r>
              <a:rPr lang="de-DE" dirty="0" smtClean="0"/>
              <a:t>Unterrichtsvertretungskräftepool</a:t>
            </a:r>
            <a:endParaRPr lang="de-DE" dirty="0" smtClean="0"/>
          </a:p>
          <a:p>
            <a:r>
              <a:rPr lang="de-DE" dirty="0" smtClean="0"/>
              <a:t>AG-Anbieter</a:t>
            </a:r>
            <a:endParaRPr lang="de-DE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62103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28256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Wie viel Kastanien sind wohl noch im Karton?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7059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37466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Wir schreiben Waldwörter auf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4713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4823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68623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16266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Helfende Hände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556792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8875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Ein paar Worte zum Thema „Inklusion“ und Umgang mit Heterogenität: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Gesetzliche </a:t>
            </a:r>
            <a:r>
              <a:rPr lang="de-DE" dirty="0" smtClean="0"/>
              <a:t>Vorgaben</a:t>
            </a:r>
          </a:p>
          <a:p>
            <a:r>
              <a:rPr lang="de-DE" dirty="0" smtClean="0"/>
              <a:t>Grundgedanke: Jeder ist anders und besonders</a:t>
            </a:r>
          </a:p>
          <a:p>
            <a:r>
              <a:rPr lang="de-DE" dirty="0" smtClean="0"/>
              <a:t>Umgang mit Heterogenität kommt allen zugute</a:t>
            </a:r>
          </a:p>
          <a:p>
            <a:r>
              <a:rPr lang="de-DE" dirty="0" smtClean="0"/>
              <a:t>Veränderung des </a:t>
            </a:r>
            <a:r>
              <a:rPr lang="de-DE" dirty="0" smtClean="0"/>
              <a:t>Unterrichts und Chancen für alle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Und wie ist der Einstieg bei uns?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steht noch an bis zur Einschulung?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Selbstständigkeit trainieren </a:t>
            </a:r>
          </a:p>
          <a:p>
            <a:r>
              <a:rPr lang="de-DE" dirty="0" smtClean="0"/>
              <a:t>Selbst anziehen</a:t>
            </a:r>
          </a:p>
          <a:p>
            <a:r>
              <a:rPr lang="de-DE" dirty="0" smtClean="0"/>
              <a:t>Was gehört mir? Eigene Sachen erkennen, beschriften</a:t>
            </a:r>
          </a:p>
          <a:p>
            <a:r>
              <a:rPr lang="de-DE" dirty="0" smtClean="0"/>
              <a:t>Zuhören, erzählen</a:t>
            </a:r>
            <a:endParaRPr lang="de-DE" dirty="0" smtClean="0"/>
          </a:p>
          <a:p>
            <a:r>
              <a:rPr lang="de-DE" dirty="0" smtClean="0"/>
              <a:t>Gemeinsam spielen, Regeln</a:t>
            </a:r>
          </a:p>
          <a:p>
            <a:r>
              <a:rPr lang="de-DE" dirty="0" smtClean="0"/>
              <a:t>Vorlesen, über Geschichten sprechen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Zum Einschulungstag: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 smtClean="0"/>
              <a:t>Die Einschulung ist in diesem Jahr am  </a:t>
            </a:r>
            <a:r>
              <a:rPr lang="de-DE" b="1" dirty="0" smtClean="0"/>
              <a:t>Dienstag, den 8. September 2015:</a:t>
            </a:r>
          </a:p>
          <a:p>
            <a:pPr marL="0" indent="0" algn="ctr"/>
            <a:r>
              <a:rPr lang="de-DE" b="1" dirty="0" smtClean="0"/>
              <a:t> </a:t>
            </a:r>
            <a:r>
              <a:rPr lang="de-DE" dirty="0" smtClean="0"/>
              <a:t>9 Uhr </a:t>
            </a:r>
            <a:r>
              <a:rPr lang="de-DE" dirty="0" err="1" smtClean="0"/>
              <a:t>ökum</a:t>
            </a:r>
            <a:r>
              <a:rPr lang="de-DE" dirty="0" smtClean="0"/>
              <a:t>. Gottesdienst in der </a:t>
            </a:r>
            <a:r>
              <a:rPr lang="de-DE" dirty="0" err="1" smtClean="0"/>
              <a:t>evang</a:t>
            </a:r>
            <a:r>
              <a:rPr lang="de-DE" dirty="0" smtClean="0"/>
              <a:t>. Kirche</a:t>
            </a:r>
          </a:p>
          <a:p>
            <a:pPr marL="0" indent="0" algn="ctr"/>
            <a:r>
              <a:rPr lang="de-DE" dirty="0" smtClean="0"/>
              <a:t> ca. 10 Uhr Einschulungsfeier in der Kulturhalle</a:t>
            </a:r>
          </a:p>
          <a:p>
            <a:pPr marL="0" indent="0" algn="ctr"/>
            <a:r>
              <a:rPr lang="de-DE" dirty="0" smtClean="0"/>
              <a:t> </a:t>
            </a:r>
            <a:r>
              <a:rPr lang="de-DE" dirty="0" smtClean="0"/>
              <a:t>etwa 1 Stunde „Erster Unterricht“</a:t>
            </a:r>
          </a:p>
          <a:p>
            <a:pPr marL="0" indent="0" algn="ctr"/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Was wir uns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von </a:t>
            </a:r>
            <a:r>
              <a:rPr lang="de-DE" dirty="0" smtClean="0"/>
              <a:t>Ihnen wünschen: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Offenheit</a:t>
            </a:r>
            <a:endParaRPr lang="de-DE" dirty="0" smtClean="0"/>
          </a:p>
          <a:p>
            <a:pPr algn="ctr"/>
            <a:r>
              <a:rPr lang="de-DE" dirty="0" smtClean="0"/>
              <a:t>Interesse</a:t>
            </a:r>
          </a:p>
          <a:p>
            <a:pPr algn="ctr"/>
            <a:r>
              <a:rPr lang="de-DE" dirty="0" smtClean="0"/>
              <a:t>Sicht Ihres Kindes</a:t>
            </a:r>
            <a:endParaRPr lang="de-DE" dirty="0" smtClean="0"/>
          </a:p>
          <a:p>
            <a:pPr algn="ctr"/>
            <a:r>
              <a:rPr lang="de-DE" dirty="0" smtClean="0"/>
              <a:t>Bringen Sie sich </a:t>
            </a:r>
            <a:r>
              <a:rPr lang="de-DE" dirty="0" smtClean="0"/>
              <a:t>ein!</a:t>
            </a:r>
            <a:endParaRPr lang="de-DE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wir Ihnen bieten wollen: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dirty="0" smtClean="0"/>
              <a:t>Unterricht, der die Kinder mit ihren Stärken und Schwächen annimmt</a:t>
            </a:r>
          </a:p>
          <a:p>
            <a:pPr algn="ctr"/>
            <a:r>
              <a:rPr lang="de-DE" dirty="0" smtClean="0"/>
              <a:t>Ein Klima, in dem sich Ihr Kind und Sie sich wohlfühlen</a:t>
            </a:r>
          </a:p>
          <a:p>
            <a:pPr algn="ctr"/>
            <a:r>
              <a:rPr lang="de-DE" dirty="0" smtClean="0"/>
              <a:t>Eine w</a:t>
            </a:r>
            <a:r>
              <a:rPr lang="de-DE" dirty="0" smtClean="0"/>
              <a:t>ichtige </a:t>
            </a:r>
            <a:r>
              <a:rPr lang="de-DE" dirty="0" smtClean="0"/>
              <a:t>Lebensphase Ihres Kindes bewusst gestalten</a:t>
            </a:r>
            <a:endParaRPr lang="de-DE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Worauf wir uns freuen: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Eine vertrauensvolle und offene Zusammenarbeit</a:t>
            </a:r>
            <a:endParaRPr lang="de-DE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Termine: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de-DE" dirty="0" smtClean="0"/>
          </a:p>
          <a:p>
            <a:pPr algn="ctr"/>
            <a:r>
              <a:rPr lang="de-DE" dirty="0" smtClean="0"/>
              <a:t>1</a:t>
            </a:r>
            <a:r>
              <a:rPr lang="de-DE" dirty="0" smtClean="0"/>
              <a:t>. Elternabend vor </a:t>
            </a:r>
            <a:r>
              <a:rPr lang="de-DE" dirty="0" smtClean="0"/>
              <a:t>Einschulung voraussichtlich im Juli</a:t>
            </a:r>
          </a:p>
          <a:p>
            <a:pPr algn="ctr"/>
            <a:endParaRPr lang="de-DE" dirty="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Seien Sie sicher: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Wir freuen uns auf Sie und Ihr Kind</a:t>
            </a:r>
          </a:p>
          <a:p>
            <a:pPr>
              <a:buFontTx/>
              <a:buChar char="-"/>
            </a:pPr>
            <a:r>
              <a:rPr lang="de-DE" dirty="0" smtClean="0"/>
              <a:t>und </a:t>
            </a:r>
            <a:r>
              <a:rPr lang="de-DE" dirty="0" smtClean="0"/>
              <a:t>unsere wichtige und wertvolle gemeinsame Zeit</a:t>
            </a:r>
            <a:r>
              <a:rPr lang="de-DE" dirty="0" smtClean="0"/>
              <a:t>!</a:t>
            </a:r>
            <a:endParaRPr lang="de-DE" smtClean="0"/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Das Team der Burgbergschule Grebenstein</a:t>
            </a:r>
            <a:endParaRPr lang="de-DE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Einschulungsverfahren: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Einschulungsfahrplan</a:t>
            </a:r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Klassenzusammensetzung: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Wohnort: gemeinsamer Schulweg</a:t>
            </a:r>
          </a:p>
          <a:p>
            <a:r>
              <a:rPr lang="de-DE" dirty="0" smtClean="0"/>
              <a:t>Ausgewogene Verteilung der Kinder: stille, </a:t>
            </a:r>
            <a:r>
              <a:rPr lang="de-DE" dirty="0" smtClean="0"/>
              <a:t>aktive Kinder</a:t>
            </a:r>
            <a:r>
              <a:rPr lang="de-DE" dirty="0" smtClean="0"/>
              <a:t>, Kinder mit viel Zuwendungsbedürfnis</a:t>
            </a:r>
            <a:r>
              <a:rPr lang="de-DE" dirty="0" smtClean="0"/>
              <a:t>,…</a:t>
            </a:r>
          </a:p>
          <a:p>
            <a:r>
              <a:rPr lang="de-DE" dirty="0" smtClean="0"/>
              <a:t>Ergebnisse der Beratung mit dem </a:t>
            </a:r>
            <a:r>
              <a:rPr lang="de-DE" dirty="0" err="1" smtClean="0"/>
              <a:t>Kiga</a:t>
            </a:r>
            <a:endParaRPr lang="de-DE" dirty="0" smtClean="0"/>
          </a:p>
          <a:p>
            <a:r>
              <a:rPr lang="de-DE" dirty="0" smtClean="0"/>
              <a:t>Verhältnis Mädchen- </a:t>
            </a:r>
            <a:r>
              <a:rPr lang="de-DE" dirty="0" smtClean="0"/>
              <a:t>Jungen</a:t>
            </a:r>
          </a:p>
          <a:p>
            <a:r>
              <a:rPr lang="de-DE" dirty="0" smtClean="0"/>
              <a:t>Wünsche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</a:t>
            </a:r>
            <a:r>
              <a:rPr lang="de-DE" dirty="0" smtClean="0"/>
              <a:t>Angebote: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Klassenraum mit Leseecke, Lernmaterialien, PCs, etc.</a:t>
            </a:r>
            <a:endParaRPr lang="de-DE" dirty="0" smtClean="0"/>
          </a:p>
          <a:p>
            <a:r>
              <a:rPr lang="de-DE" dirty="0" smtClean="0"/>
              <a:t>Außengelände mit Spiel- und Bewegungsangeboten</a:t>
            </a:r>
            <a:endParaRPr lang="de-DE" dirty="0" smtClean="0"/>
          </a:p>
          <a:p>
            <a:r>
              <a:rPr lang="de-DE" dirty="0" err="1" smtClean="0"/>
              <a:t>Pc</a:t>
            </a:r>
            <a:r>
              <a:rPr lang="de-DE" dirty="0" smtClean="0"/>
              <a:t>-Raum</a:t>
            </a:r>
          </a:p>
          <a:p>
            <a:r>
              <a:rPr lang="de-DE" dirty="0" smtClean="0"/>
              <a:t>Hör-Raum</a:t>
            </a:r>
          </a:p>
          <a:p>
            <a:r>
              <a:rPr lang="de-DE" dirty="0" smtClean="0"/>
              <a:t>Werkstatt</a:t>
            </a:r>
          </a:p>
          <a:p>
            <a:r>
              <a:rPr lang="de-DE" dirty="0" smtClean="0"/>
              <a:t>Bücherei</a:t>
            </a:r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Unser Konzept zum Unterricht in Klasse 1: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Alle Kinder sind uns </a:t>
            </a:r>
            <a:r>
              <a:rPr lang="de-DE" dirty="0" smtClean="0"/>
              <a:t>willkommen!</a:t>
            </a:r>
            <a:endParaRPr lang="de-DE" dirty="0" smtClean="0"/>
          </a:p>
          <a:p>
            <a:r>
              <a:rPr lang="de-DE" u="sng" dirty="0" smtClean="0"/>
              <a:t>Nischen für alle Kinder</a:t>
            </a:r>
            <a:r>
              <a:rPr lang="de-DE" dirty="0" smtClean="0"/>
              <a:t>: </a:t>
            </a:r>
          </a:p>
          <a:p>
            <a:r>
              <a:rPr lang="de-DE" b="1" dirty="0" err="1" smtClean="0"/>
              <a:t>Hörclub</a:t>
            </a:r>
            <a:r>
              <a:rPr lang="de-DE" dirty="0" smtClean="0"/>
              <a:t>, </a:t>
            </a:r>
            <a:r>
              <a:rPr lang="de-DE" b="1" dirty="0" smtClean="0"/>
              <a:t>Stunde mit Schulsozialarbeiterin</a:t>
            </a:r>
            <a:r>
              <a:rPr lang="de-DE" dirty="0" smtClean="0"/>
              <a:t>, </a:t>
            </a:r>
            <a:r>
              <a:rPr lang="de-DE" b="1" dirty="0" smtClean="0"/>
              <a:t>Englisch</a:t>
            </a:r>
            <a:r>
              <a:rPr lang="de-DE" dirty="0" smtClean="0"/>
              <a:t> mit halben Gruppen, mit anderer halben Gruppe Zeit zur Diagnose, individueller Förderung= jedes Kind hat 2 mal in der Woche Unterricht in einer halben Gruppe</a:t>
            </a:r>
          </a:p>
          <a:p>
            <a:r>
              <a:rPr lang="de-DE" b="1" dirty="0" smtClean="0"/>
              <a:t>„Frau </a:t>
            </a:r>
            <a:r>
              <a:rPr lang="de-DE" b="1" dirty="0" err="1" smtClean="0"/>
              <a:t>Sinning</a:t>
            </a:r>
            <a:r>
              <a:rPr lang="de-DE" b="1" dirty="0" smtClean="0"/>
              <a:t>-Gruppe“ </a:t>
            </a:r>
          </a:p>
          <a:p>
            <a:r>
              <a:rPr lang="de-DE" b="1" dirty="0" smtClean="0"/>
              <a:t>Sport-</a:t>
            </a:r>
            <a:r>
              <a:rPr lang="de-DE" b="1" dirty="0" err="1" smtClean="0"/>
              <a:t>Fö</a:t>
            </a:r>
            <a:endParaRPr lang="de-DE" b="1" dirty="0" smtClean="0"/>
          </a:p>
          <a:p>
            <a:r>
              <a:rPr lang="de-DE" u="sng" dirty="0" smtClean="0"/>
              <a:t>Viele Ausflugstage mit allen Erstklässlern zusammen</a:t>
            </a:r>
          </a:p>
          <a:p>
            <a:r>
              <a:rPr lang="de-DE" u="sng" dirty="0" smtClean="0"/>
              <a:t>Beim Weg zur Schrift alle Kinder mitnehmen: </a:t>
            </a:r>
            <a:r>
              <a:rPr lang="de-DE" dirty="0" smtClean="0"/>
              <a:t>mehr Zeit durch Betonung der Silben</a:t>
            </a:r>
          </a:p>
          <a:p>
            <a:r>
              <a:rPr lang="de-DE" dirty="0" smtClean="0"/>
              <a:t>Möglichst viel begreifendes </a:t>
            </a:r>
            <a:r>
              <a:rPr lang="de-DE" dirty="0" smtClean="0"/>
              <a:t>Lernen</a:t>
            </a:r>
            <a:endParaRPr lang="de-DE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1800" dirty="0" smtClean="0"/>
              <a:t>Viel begreifendes Lernen</a:t>
            </a:r>
            <a:endParaRPr lang="de-DE" sz="18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Bildschirmpräsentation (4:3)</PresentationFormat>
  <Paragraphs>99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Larissa-Design</vt:lpstr>
      <vt:lpstr>Die  Burgbergschule Grebenstein  stellt sich vor:</vt:lpstr>
      <vt:lpstr>Wir alle gehören dazu: </vt:lpstr>
      <vt:lpstr>Und wir sind ja nicht allein Teil der BBS:</vt:lpstr>
      <vt:lpstr>Und wie ist der Einstieg bei uns?</vt:lpstr>
      <vt:lpstr>Das Einschulungsverfahren:</vt:lpstr>
      <vt:lpstr>Die Klassenzusammensetzung:</vt:lpstr>
      <vt:lpstr>Unsere Angebote:</vt:lpstr>
      <vt:lpstr>Unser Konzept zum Unterricht in Klasse 1:</vt:lpstr>
      <vt:lpstr>Viel begreifendes Lernen</vt:lpstr>
      <vt:lpstr>Folie 10</vt:lpstr>
      <vt:lpstr>Folie 11</vt:lpstr>
      <vt:lpstr>Folie 12</vt:lpstr>
      <vt:lpstr>Soziales Training: Wir hören einander zu. Wir sind freundlich zueinander. Frau Heide – Schulsozialarbeiterin an der BBS</vt:lpstr>
      <vt:lpstr>Verkehrssicherheitstraining: ADACUS</vt:lpstr>
      <vt:lpstr>Frau Sinning in Aktion</vt:lpstr>
      <vt:lpstr>Viel gemeinsam unterwegs</vt:lpstr>
      <vt:lpstr>Folie 17</vt:lpstr>
      <vt:lpstr>Folie 18</vt:lpstr>
      <vt:lpstr>Unterwegs in der Welt des Geldes</vt:lpstr>
      <vt:lpstr>Septembermorgen: Im Nebel ruhet noch die Welt, noch träumen Wald und Wiesen…</vt:lpstr>
      <vt:lpstr>Folie 21</vt:lpstr>
      <vt:lpstr>Folie 22</vt:lpstr>
      <vt:lpstr>Folie 23</vt:lpstr>
      <vt:lpstr>Gemeinsam kochen und backen</vt:lpstr>
      <vt:lpstr>Folie 25</vt:lpstr>
      <vt:lpstr>Folie 26</vt:lpstr>
      <vt:lpstr>Gäste einladen</vt:lpstr>
      <vt:lpstr>Erzählen und zuhören</vt:lpstr>
      <vt:lpstr>beobachten</vt:lpstr>
      <vt:lpstr>Folie 30</vt:lpstr>
      <vt:lpstr>Folie 31</vt:lpstr>
      <vt:lpstr>Wie viel Kastanien sind wohl noch im Karton?</vt:lpstr>
      <vt:lpstr>Folie 33</vt:lpstr>
      <vt:lpstr>Wir schreiben Waldwörter auf</vt:lpstr>
      <vt:lpstr>Folie 35</vt:lpstr>
      <vt:lpstr>Folie 36</vt:lpstr>
      <vt:lpstr>Folie 37</vt:lpstr>
      <vt:lpstr>Helfende Hände</vt:lpstr>
      <vt:lpstr>Ein paar Worte zum Thema „Inklusion“ und Umgang mit Heterogenität:</vt:lpstr>
      <vt:lpstr>Was steht noch an bis zur Einschulung?</vt:lpstr>
      <vt:lpstr>Zum Einschulungstag:</vt:lpstr>
      <vt:lpstr>Was wir uns  von Ihnen wünschen:</vt:lpstr>
      <vt:lpstr>Was wir Ihnen bieten wollen:</vt:lpstr>
      <vt:lpstr>Worauf wir uns freuen:</vt:lpstr>
      <vt:lpstr>Termine:</vt:lpstr>
      <vt:lpstr>Seien Sie sicher: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 Burgbergschule Grebenstein  stellt sich vor:</dc:title>
  <dc:creator>Sandra</dc:creator>
  <cp:lastModifiedBy>Sandra</cp:lastModifiedBy>
  <cp:revision>22</cp:revision>
  <dcterms:created xsi:type="dcterms:W3CDTF">2014-01-13T21:09:11Z</dcterms:created>
  <dcterms:modified xsi:type="dcterms:W3CDTF">2015-02-04T19:47:08Z</dcterms:modified>
</cp:coreProperties>
</file>